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66" r:id="rId4"/>
    <p:sldId id="268" r:id="rId5"/>
    <p:sldId id="267" r:id="rId6"/>
    <p:sldId id="296" r:id="rId7"/>
    <p:sldId id="295" r:id="rId8"/>
    <p:sldId id="292" r:id="rId9"/>
    <p:sldId id="291" r:id="rId10"/>
    <p:sldId id="290" r:id="rId11"/>
    <p:sldId id="289" r:id="rId12"/>
    <p:sldId id="288" r:id="rId13"/>
    <p:sldId id="287" r:id="rId14"/>
    <p:sldId id="283" r:id="rId15"/>
    <p:sldId id="282" r:id="rId16"/>
    <p:sldId id="281" r:id="rId17"/>
    <p:sldId id="280" r:id="rId18"/>
    <p:sldId id="279" r:id="rId19"/>
    <p:sldId id="278" r:id="rId20"/>
    <p:sldId id="277" r:id="rId21"/>
    <p:sldId id="274" r:id="rId22"/>
    <p:sldId id="273" r:id="rId23"/>
    <p:sldId id="272" r:id="rId24"/>
    <p:sldId id="270" r:id="rId25"/>
    <p:sldId id="297" r:id="rId26"/>
    <p:sldId id="298" r:id="rId27"/>
    <p:sldId id="361" r:id="rId28"/>
    <p:sldId id="363" r:id="rId29"/>
    <p:sldId id="366" r:id="rId30"/>
    <p:sldId id="368" r:id="rId31"/>
    <p:sldId id="379" r:id="rId32"/>
    <p:sldId id="303" r:id="rId33"/>
    <p:sldId id="299" r:id="rId34"/>
    <p:sldId id="300" r:id="rId35"/>
    <p:sldId id="265" r:id="rId36"/>
    <p:sldId id="301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33DA7-7451-47B8-AD64-15813B1B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DDD6BC-30CA-42D1-AB79-43D19C9B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FFAE56-F510-48B8-B496-E98E2B24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A6E628-3A3A-43C1-940A-DAD47A9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23BA76-AE8E-498C-9C7C-08B17211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54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969D2-EF6D-4F54-8BF3-5D96CCF0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94C8EE-891E-4D0A-88E8-946F24DDE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AF6CC7-E0AA-41A1-83FF-DBED0F12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5BF48F-AB3F-4551-810F-A8061552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945CBA-04F0-48BE-87C6-AE68D53F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62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06472A-B7D5-4081-AA4A-70DCA1806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61601D-0E1E-4083-B9F5-488BF2FCC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0A177-9255-45D4-A24E-A356F53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0A654F-E884-467E-B5F5-681B0892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C24CD4-D3A9-49A4-A915-5FBECEDB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22941-42EA-4F7A-98C8-C0CF27AA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D7E408-38EE-4817-98C4-F7C442E4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64D15E-AD47-428D-8843-525452A7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39997A-7F86-4A64-B9C2-4B899CDE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61A2A3-0344-4CE6-8572-5EF293B3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83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94EAD-39C6-4FCE-B7A4-326426ED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EE836E-8AB8-403C-A66C-B11091A0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3B308-45C5-44EF-B379-E9A10CCA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2702AE-92E5-4171-B5D9-10073C87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27AF32-F244-4B78-AEDD-40AFD02C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8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E760A-ED93-48B7-8BA3-111BEE1C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EF8B3-D5B7-4E37-A9D1-449D8FFEA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2E1A0D-8CB2-472F-A342-CDEBF719A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A5083C-A187-4D36-843E-671A50B8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D75D83-0A51-45BB-951B-5DD06036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D56252-76F3-4883-846C-57310D86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72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3E833-7DA2-48C0-816D-F2EE777C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E67235-21C3-4BED-9C91-8C5FADFD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E9D874-BC07-45AC-9BCE-35216CBCD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9F9340-6AFA-4837-94F8-5267A374A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838853-E101-4F49-93BA-889CC29C7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6F1D15-E1A4-403D-8614-94DEA958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9E78E24-CA9B-492C-B157-9E650BCB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0E42C71-78BD-4B7A-AEE8-54530C74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34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61E8A-DEAE-4301-8871-31CD9417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302FFC-E969-4B40-AA10-A535DA19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95C57-B517-448F-AF56-51DF0291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7B0FD1-4BE2-470A-8CEA-E87F8FE6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4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BFE6F4-7B18-4969-B70A-D13ECAB0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5CB4C3-8E48-4161-ACDD-864F47EE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00C259-C675-4844-96D8-35368677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05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53A55-6244-4A8D-A4BC-07083A0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C13393-4D24-45C1-B4FF-ACF2789A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60E2A0-6D03-4CC5-97DE-C5C92C0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063E3-A83B-4467-B02A-3C6FD37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AD94CF-0ECD-4EAA-8E17-D95DA1AC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226C39-DCDE-4BC1-903C-C109FFB2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51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2908F-C8D3-467E-939E-4D5A537A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468EAFD-DE8E-4788-A6C5-7B1CA9ECC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4EBC1-5D28-40B2-95C2-BCA9DF29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06AEA8-7301-464C-A985-13B5FB38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584BF6-FD67-429B-9CFE-A93C054D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32A680-1A17-49FE-8253-CBF6F0D0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03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B18174-B521-4905-8CAC-E7119718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92227F-3013-4A9A-828F-A102A354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B2DF58-03A8-4165-B6E0-B25D434BB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1FF19-ECA1-4258-83EE-2D6B08CF9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FBC1D0-E52C-42E3-8A6D-D753D9BE1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1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B0BE-0130-408B-8EBF-2F4EE830F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554" y="467831"/>
            <a:ext cx="13163107" cy="1340921"/>
          </a:xfrm>
        </p:spPr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 overige zoogdieren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-Theorie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BAFB5A-D9ED-4AE5-ABD2-B2DE9792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628" y="2601119"/>
            <a:ext cx="4986741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Soorten en rassenherkenning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Thema Wet- en regelgeving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Soortenkennis deel 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0D31B5-4E61-4F9E-A103-7F4CC32BF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6" y="5303955"/>
            <a:ext cx="452932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3613E5-8917-49C8-AC6F-2ED95775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220" y="2807154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0322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Tamme rat - </a:t>
            </a:r>
            <a:r>
              <a:rPr lang="nl-NL" sz="3200" dirty="0" err="1"/>
              <a:t>Dumbo</a:t>
            </a:r>
            <a:endParaRPr lang="nl-NL" sz="3200" dirty="0"/>
          </a:p>
          <a:p>
            <a:r>
              <a:rPr lang="nl-NL" sz="3200" dirty="0"/>
              <a:t>B	Tamme rat - Naaktrat</a:t>
            </a:r>
          </a:p>
          <a:p>
            <a:r>
              <a:rPr lang="nl-NL" sz="3200" dirty="0"/>
              <a:t>C	Cavia - </a:t>
            </a:r>
            <a:r>
              <a:rPr lang="nl-NL" sz="3200" dirty="0" err="1"/>
              <a:t>Skinny</a:t>
            </a:r>
            <a:endParaRPr lang="nl-NL" sz="3200" dirty="0"/>
          </a:p>
          <a:p>
            <a:r>
              <a:rPr lang="nl-NL" sz="3200" dirty="0"/>
              <a:t>D	Tamme rat - Rimpelhuid</a:t>
            </a:r>
          </a:p>
        </p:txBody>
      </p:sp>
    </p:spTree>
    <p:extLst>
      <p:ext uri="{BB962C8B-B14F-4D97-AF65-F5344CB8AC3E}">
        <p14:creationId xmlns:p14="http://schemas.microsoft.com/office/powerpoint/2010/main" val="42382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A6DEAD-970B-4E15-975C-C0FDA1165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29" y="2224072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29" y="1322424"/>
            <a:ext cx="5964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Russische dwerghamster	</a:t>
            </a:r>
          </a:p>
          <a:p>
            <a:r>
              <a:rPr lang="nl-NL" sz="3200" dirty="0"/>
              <a:t>B	</a:t>
            </a:r>
            <a:r>
              <a:rPr lang="nl-NL" sz="3200" dirty="0" err="1"/>
              <a:t>Roborovski</a:t>
            </a:r>
            <a:r>
              <a:rPr lang="nl-NL" sz="3200" dirty="0"/>
              <a:t> dwerghamster</a:t>
            </a:r>
          </a:p>
          <a:p>
            <a:r>
              <a:rPr lang="nl-NL" sz="3200" dirty="0"/>
              <a:t>C	Campbelli dwerghamster</a:t>
            </a:r>
          </a:p>
          <a:p>
            <a:r>
              <a:rPr lang="nl-NL" sz="3200" dirty="0"/>
              <a:t>D	Chinese dwerghamster</a:t>
            </a:r>
          </a:p>
        </p:txBody>
      </p:sp>
    </p:spTree>
    <p:extLst>
      <p:ext uri="{BB962C8B-B14F-4D97-AF65-F5344CB8AC3E}">
        <p14:creationId xmlns:p14="http://schemas.microsoft.com/office/powerpoint/2010/main" val="5655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8CAC31-7836-4802-AA7B-1C1C8412F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3790054"/>
            <a:ext cx="5590517" cy="10717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Cavia – Borstelhaar	</a:t>
            </a:r>
          </a:p>
          <a:p>
            <a:r>
              <a:rPr lang="nl-NL" sz="3200" dirty="0"/>
              <a:t>B	Cavia – </a:t>
            </a:r>
            <a:r>
              <a:rPr lang="nl-NL" sz="3200" dirty="0" err="1"/>
              <a:t>Peruvian</a:t>
            </a:r>
            <a:endParaRPr lang="nl-NL" sz="3200" dirty="0"/>
          </a:p>
          <a:p>
            <a:r>
              <a:rPr lang="nl-NL" sz="3200" dirty="0"/>
              <a:t>C	Cavia – Normaalhaar</a:t>
            </a:r>
          </a:p>
          <a:p>
            <a:r>
              <a:rPr lang="nl-NL" sz="3200" dirty="0"/>
              <a:t>D	Cavia – Amerikaans 			    gekruind</a:t>
            </a:r>
          </a:p>
        </p:txBody>
      </p:sp>
    </p:spTree>
    <p:extLst>
      <p:ext uri="{BB962C8B-B14F-4D97-AF65-F5344CB8AC3E}">
        <p14:creationId xmlns:p14="http://schemas.microsoft.com/office/powerpoint/2010/main" val="15493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7339F5-1E25-45F0-A913-BFF764F4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2224072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Konijn - Rex	</a:t>
            </a:r>
          </a:p>
          <a:p>
            <a:r>
              <a:rPr lang="nl-NL" sz="3200" dirty="0"/>
              <a:t>B	Konijn - Hollander</a:t>
            </a:r>
          </a:p>
          <a:p>
            <a:r>
              <a:rPr lang="nl-NL" sz="3200" dirty="0"/>
              <a:t>C	Konijn – Vlaamse reus</a:t>
            </a:r>
          </a:p>
          <a:p>
            <a:r>
              <a:rPr lang="nl-NL" sz="3200" dirty="0"/>
              <a:t>D	Konijn - Voskonijn</a:t>
            </a:r>
          </a:p>
        </p:txBody>
      </p:sp>
    </p:spTree>
    <p:extLst>
      <p:ext uri="{BB962C8B-B14F-4D97-AF65-F5344CB8AC3E}">
        <p14:creationId xmlns:p14="http://schemas.microsoft.com/office/powerpoint/2010/main" val="40956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4497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C4A3AC-3303-40C8-ACA2-98F6461AD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53" y="2807154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Bennet wallaby		</a:t>
            </a:r>
          </a:p>
          <a:p>
            <a:r>
              <a:rPr lang="nl-NL" sz="3200" dirty="0"/>
              <a:t>B	Parma wallaby	</a:t>
            </a:r>
          </a:p>
        </p:txBody>
      </p:sp>
    </p:spTree>
    <p:extLst>
      <p:ext uri="{BB962C8B-B14F-4D97-AF65-F5344CB8AC3E}">
        <p14:creationId xmlns:p14="http://schemas.microsoft.com/office/powerpoint/2010/main" val="31870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8FB828-2E3B-43C0-B90C-A8DD6440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790" y="2306094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601483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Eekhoorn	</a:t>
            </a:r>
          </a:p>
          <a:p>
            <a:r>
              <a:rPr lang="nl-NL" sz="3200" dirty="0"/>
              <a:t>B	Sugarglider</a:t>
            </a:r>
          </a:p>
          <a:p>
            <a:r>
              <a:rPr lang="nl-NL" sz="3200" dirty="0"/>
              <a:t>C	</a:t>
            </a:r>
            <a:r>
              <a:rPr lang="nl-NL" sz="3200" dirty="0" err="1"/>
              <a:t>Degoe</a:t>
            </a:r>
            <a:endParaRPr lang="nl-NL" sz="3200" dirty="0"/>
          </a:p>
          <a:p>
            <a:r>
              <a:rPr lang="nl-NL" sz="3200" dirty="0"/>
              <a:t>D	Dikstaartgerbil</a:t>
            </a:r>
          </a:p>
        </p:txBody>
      </p:sp>
    </p:spTree>
    <p:extLst>
      <p:ext uri="{BB962C8B-B14F-4D97-AF65-F5344CB8AC3E}">
        <p14:creationId xmlns:p14="http://schemas.microsoft.com/office/powerpoint/2010/main" val="5866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1A84B6-AC3A-41ED-A4FD-F96C22B86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790" y="3747566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601483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</a:t>
            </a:r>
            <a:r>
              <a:rPr lang="nl-NL" sz="3200" dirty="0" err="1"/>
              <a:t>Sinai</a:t>
            </a:r>
            <a:r>
              <a:rPr lang="nl-NL" sz="3200" dirty="0"/>
              <a:t> stekelmuis	</a:t>
            </a:r>
          </a:p>
          <a:p>
            <a:r>
              <a:rPr lang="nl-NL" sz="3200" dirty="0"/>
              <a:t>B	Kleurmuis - Driekleur</a:t>
            </a:r>
          </a:p>
          <a:p>
            <a:r>
              <a:rPr lang="nl-NL" sz="3200" dirty="0"/>
              <a:t>C	Kleurmuis - Tweekleur</a:t>
            </a:r>
          </a:p>
          <a:p>
            <a:r>
              <a:rPr lang="nl-NL" sz="3200" dirty="0"/>
              <a:t>D	</a:t>
            </a:r>
            <a:r>
              <a:rPr lang="nl-NL" sz="3200" dirty="0" err="1"/>
              <a:t>Veeltepelmuis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234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C50F9D-24DD-4B71-9A4B-2FA595B2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53" y="3300957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Konijn - Leeuwenkop	</a:t>
            </a:r>
          </a:p>
          <a:p>
            <a:r>
              <a:rPr lang="nl-NL" sz="3200" dirty="0"/>
              <a:t>B	Konijn - Angora</a:t>
            </a:r>
          </a:p>
          <a:p>
            <a:r>
              <a:rPr lang="nl-NL" sz="3200" dirty="0"/>
              <a:t>C	Konijn - Voskonijn</a:t>
            </a:r>
          </a:p>
          <a:p>
            <a:r>
              <a:rPr lang="nl-NL" sz="3200" dirty="0"/>
              <a:t>D	Konijn - Baardkonijn</a:t>
            </a:r>
          </a:p>
        </p:txBody>
      </p:sp>
    </p:spTree>
    <p:extLst>
      <p:ext uri="{BB962C8B-B14F-4D97-AF65-F5344CB8AC3E}">
        <p14:creationId xmlns:p14="http://schemas.microsoft.com/office/powerpoint/2010/main" val="27251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052E8E-60A6-4864-9877-575FA794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3747566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7835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Cavia – Engels </a:t>
            </a:r>
            <a:r>
              <a:rPr lang="nl-NL" sz="3200" dirty="0" err="1"/>
              <a:t>gekruin</a:t>
            </a:r>
            <a:r>
              <a:rPr lang="nl-NL" sz="3200" dirty="0"/>
              <a:t>	d	</a:t>
            </a:r>
          </a:p>
          <a:p>
            <a:r>
              <a:rPr lang="nl-NL" sz="3200" dirty="0"/>
              <a:t>B	Cavia - </a:t>
            </a:r>
            <a:r>
              <a:rPr lang="nl-NL" sz="3200" dirty="0" err="1"/>
              <a:t>Skinny</a:t>
            </a:r>
            <a:endParaRPr lang="nl-NL" sz="3200" dirty="0"/>
          </a:p>
          <a:p>
            <a:r>
              <a:rPr lang="nl-NL" sz="3200" dirty="0"/>
              <a:t>C	Cavia - Rex</a:t>
            </a:r>
          </a:p>
          <a:p>
            <a:r>
              <a:rPr lang="nl-NL" sz="3200" dirty="0"/>
              <a:t>D	Cavia - Normaalhaar</a:t>
            </a:r>
          </a:p>
        </p:txBody>
      </p:sp>
    </p:spTree>
    <p:extLst>
      <p:ext uri="{BB962C8B-B14F-4D97-AF65-F5344CB8AC3E}">
        <p14:creationId xmlns:p14="http://schemas.microsoft.com/office/powerpoint/2010/main" val="42502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B8EFF4-ECE5-4E0D-AF7F-AA7D7366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2224072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Syrische hamster	</a:t>
            </a:r>
          </a:p>
          <a:p>
            <a:r>
              <a:rPr lang="nl-NL" sz="3200" dirty="0"/>
              <a:t>B	Campbelli dwerghamster</a:t>
            </a:r>
          </a:p>
          <a:p>
            <a:r>
              <a:rPr lang="nl-NL" sz="3200" dirty="0"/>
              <a:t>C	</a:t>
            </a:r>
            <a:r>
              <a:rPr lang="nl-NL" sz="3200" dirty="0" err="1"/>
              <a:t>Degoe</a:t>
            </a:r>
            <a:endParaRPr lang="nl-NL" sz="3200" dirty="0"/>
          </a:p>
          <a:p>
            <a:r>
              <a:rPr lang="nl-NL" sz="3200" dirty="0"/>
              <a:t>D	Mongoolse gerbil</a:t>
            </a:r>
          </a:p>
        </p:txBody>
      </p:sp>
    </p:spTree>
    <p:extLst>
      <p:ext uri="{BB962C8B-B14F-4D97-AF65-F5344CB8AC3E}">
        <p14:creationId xmlns:p14="http://schemas.microsoft.com/office/powerpoint/2010/main" val="6093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44279" y="308344"/>
            <a:ext cx="1065382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Vandaag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Soorten en rassenherkenning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 oefenen d.m.v. een Quiz </a:t>
            </a:r>
          </a:p>
          <a:p>
            <a:pPr lvl="1"/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Thema Wet- en regelgeving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Klassikale inleiding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Individuele opdracht maken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Soortenkennis deel 2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bestaande groepjes gaan voor 2 nieuwe soorten kenniskaart maken</a:t>
            </a:r>
          </a:p>
          <a:p>
            <a:pPr lvl="1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7283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546821-7B1A-4D12-8194-983AEB94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53" y="3300957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</a:t>
            </a:r>
            <a:r>
              <a:rPr lang="nl-NL" sz="3200" dirty="0" err="1"/>
              <a:t>Degoe</a:t>
            </a:r>
            <a:r>
              <a:rPr lang="nl-NL" sz="3200" dirty="0"/>
              <a:t>	</a:t>
            </a:r>
          </a:p>
          <a:p>
            <a:r>
              <a:rPr lang="nl-NL" sz="3200" dirty="0"/>
              <a:t>B	Russische hamster</a:t>
            </a:r>
          </a:p>
          <a:p>
            <a:r>
              <a:rPr lang="nl-NL" sz="3200" dirty="0"/>
              <a:t>C	Chinchilla</a:t>
            </a:r>
          </a:p>
          <a:p>
            <a:r>
              <a:rPr lang="nl-NL" sz="3200" dirty="0"/>
              <a:t>D	</a:t>
            </a:r>
            <a:r>
              <a:rPr lang="nl-NL" sz="3200" dirty="0" err="1"/>
              <a:t>Boeroendoek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215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D68D11-9451-4B27-93B5-9F505B086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3747566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7492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Campbelli dwerghamster	</a:t>
            </a:r>
          </a:p>
          <a:p>
            <a:r>
              <a:rPr lang="nl-NL" sz="3200" dirty="0"/>
              <a:t>B	</a:t>
            </a:r>
            <a:r>
              <a:rPr lang="nl-NL" sz="3200" dirty="0" err="1"/>
              <a:t>Nijlroezet</a:t>
            </a:r>
            <a:endParaRPr lang="nl-NL" sz="3200" dirty="0"/>
          </a:p>
          <a:p>
            <a:r>
              <a:rPr lang="nl-NL" sz="3200" dirty="0"/>
              <a:t>C	</a:t>
            </a:r>
            <a:r>
              <a:rPr lang="nl-NL" sz="3200" dirty="0" err="1"/>
              <a:t>Boeroendoek</a:t>
            </a:r>
            <a:endParaRPr lang="nl-NL" sz="3200" dirty="0"/>
          </a:p>
          <a:p>
            <a:r>
              <a:rPr lang="nl-NL" sz="3200" dirty="0"/>
              <a:t>D	Sugarglider</a:t>
            </a:r>
          </a:p>
        </p:txBody>
      </p:sp>
    </p:spTree>
    <p:extLst>
      <p:ext uri="{BB962C8B-B14F-4D97-AF65-F5344CB8AC3E}">
        <p14:creationId xmlns:p14="http://schemas.microsoft.com/office/powerpoint/2010/main" val="13089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7C2997-1012-4F5C-A8AC-0AD276C4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53" y="3300957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Kleurmuis - Wildkleur	</a:t>
            </a:r>
          </a:p>
          <a:p>
            <a:r>
              <a:rPr lang="nl-NL" sz="3200" dirty="0"/>
              <a:t>B	</a:t>
            </a:r>
            <a:r>
              <a:rPr lang="nl-NL" sz="3200" dirty="0" err="1"/>
              <a:t>Veeltepelmuis</a:t>
            </a:r>
            <a:endParaRPr lang="nl-NL" sz="3200" dirty="0"/>
          </a:p>
          <a:p>
            <a:r>
              <a:rPr lang="nl-NL" sz="3200" dirty="0"/>
              <a:t>C	</a:t>
            </a:r>
            <a:r>
              <a:rPr lang="nl-NL" sz="3200" dirty="0" err="1"/>
              <a:t>Sinai</a:t>
            </a:r>
            <a:r>
              <a:rPr lang="nl-NL" sz="3200" dirty="0"/>
              <a:t> stekelmuis</a:t>
            </a:r>
          </a:p>
          <a:p>
            <a:r>
              <a:rPr lang="nl-NL" sz="3200" dirty="0"/>
              <a:t>D	Dikstaartgerbil</a:t>
            </a:r>
          </a:p>
        </p:txBody>
      </p:sp>
    </p:spTree>
    <p:extLst>
      <p:ext uri="{BB962C8B-B14F-4D97-AF65-F5344CB8AC3E}">
        <p14:creationId xmlns:p14="http://schemas.microsoft.com/office/powerpoint/2010/main" val="9907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4B1A7F-B57F-4025-B19F-BFE0165A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53" y="2273248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Cavia - </a:t>
            </a:r>
            <a:r>
              <a:rPr lang="nl-NL" sz="3200" dirty="0" err="1"/>
              <a:t>Peruvian</a:t>
            </a:r>
            <a:endParaRPr lang="nl-NL" sz="3200" dirty="0"/>
          </a:p>
          <a:p>
            <a:r>
              <a:rPr lang="nl-NL" sz="3200" dirty="0"/>
              <a:t>B	Cavia - Borstelhaar</a:t>
            </a:r>
          </a:p>
          <a:p>
            <a:r>
              <a:rPr lang="nl-NL" sz="3200" dirty="0"/>
              <a:t>C	Cavia - Normaalhaar</a:t>
            </a:r>
          </a:p>
          <a:p>
            <a:r>
              <a:rPr lang="nl-NL" sz="3200" dirty="0"/>
              <a:t>D	Cavia – Driekleur</a:t>
            </a:r>
          </a:p>
        </p:txBody>
      </p:sp>
    </p:spTree>
    <p:extLst>
      <p:ext uri="{BB962C8B-B14F-4D97-AF65-F5344CB8AC3E}">
        <p14:creationId xmlns:p14="http://schemas.microsoft.com/office/powerpoint/2010/main" val="9518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C02AD0-F0F5-43A6-9C1F-B317E36EB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53" y="3300957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Konijn – Vlaamse reus	</a:t>
            </a:r>
          </a:p>
          <a:p>
            <a:r>
              <a:rPr lang="nl-NL" sz="3200" dirty="0"/>
              <a:t>B	Konijn - Voskonijn</a:t>
            </a:r>
          </a:p>
          <a:p>
            <a:r>
              <a:rPr lang="nl-NL" sz="3200" dirty="0"/>
              <a:t>C	Konijn - Hollander</a:t>
            </a:r>
          </a:p>
          <a:p>
            <a:r>
              <a:rPr lang="nl-NL" sz="3200" dirty="0"/>
              <a:t>D	Konijn - Rex</a:t>
            </a:r>
          </a:p>
        </p:txBody>
      </p:sp>
    </p:spTree>
    <p:extLst>
      <p:ext uri="{BB962C8B-B14F-4D97-AF65-F5344CB8AC3E}">
        <p14:creationId xmlns:p14="http://schemas.microsoft.com/office/powerpoint/2010/main" val="39680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612844"/>
            <a:ext cx="10653823" cy="563231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Soorten en rassenherkenning</a:t>
            </a:r>
          </a:p>
          <a:p>
            <a:pPr algn="ctr"/>
            <a:endParaRPr lang="nl-NL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endParaRPr lang="nl-N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Hoe ging het?</a:t>
            </a:r>
          </a:p>
          <a:p>
            <a:pPr lvl="1" algn="ctr"/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Volgende week deel 2 </a:t>
            </a: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5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44279" y="308344"/>
            <a:ext cx="1065382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Thema Wet- en regelgeving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de CE moet je kennis hebben van dit onderwerp: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Dit komt vooral terug in de integrale opdracht. In deze les een stukje uitleg en een opdracht om inzicht in de regelgeving te krijgen.</a:t>
            </a:r>
          </a:p>
          <a:p>
            <a:pPr lvl="1"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onderwerp komt ook in het kennisexamen, en kan ook in het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vaardigheidsexamen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aan bod komen.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B81C880-D6D1-4883-912C-4DD84AA75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60976"/>
              </p:ext>
            </p:extLst>
          </p:nvPr>
        </p:nvGraphicFramePr>
        <p:xfrm>
          <a:off x="2418408" y="2662834"/>
          <a:ext cx="7355183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7355183">
                  <a:extLst>
                    <a:ext uri="{9D8B030D-6E8A-4147-A177-3AD203B41FA5}">
                      <a16:colId xmlns:a16="http://schemas.microsoft.com/office/drawing/2014/main" val="3322983292"/>
                    </a:ext>
                  </a:extLst>
                </a:gridCol>
              </a:tblGrid>
              <a:tr h="534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heeft kennis van wet- en regelgeving rond het importeren, verkopen, houden en vervoeren van overige zoogdieren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277782"/>
                  </a:ext>
                </a:extLst>
              </a:tr>
              <a:tr h="534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heeft kennis van wet- en regelgeving en branche-eisen t.a.v. fokken met, handelen in en opvangen van overige zoogdieren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8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96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Wet Dieren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88551" y="1419873"/>
            <a:ext cx="8229600" cy="4857403"/>
          </a:xfrm>
        </p:spPr>
        <p:txBody>
          <a:bodyPr>
            <a:no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Per 1 januari 2013 in werking getreden.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Nee, tenzij beginsel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Raam/ kaderwet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Bundeling van verschillende wetten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Geldt voor zo’n beetje iedereen die met levende dieren, dode dieren en delen van dieren in aanraking komt. Voorbeelden?</a:t>
            </a:r>
          </a:p>
          <a:p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2058380" y="1155740"/>
            <a:ext cx="8075240" cy="5385667"/>
            <a:chOff x="0" y="0"/>
            <a:chExt cx="6686550" cy="3924300"/>
          </a:xfrm>
        </p:grpSpPr>
        <p:sp>
          <p:nvSpPr>
            <p:cNvPr id="6" name="Rechthoek 5"/>
            <p:cNvSpPr/>
            <p:nvPr/>
          </p:nvSpPr>
          <p:spPr>
            <a:xfrm>
              <a:off x="0" y="0"/>
              <a:ext cx="6686550" cy="3924300"/>
            </a:xfrm>
            <a:prstGeom prst="rect">
              <a:avLst/>
            </a:prstGeom>
            <a:solidFill>
              <a:srgbClr val="FFFF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5" name="Groep 4"/>
            <p:cNvGrpSpPr/>
            <p:nvPr/>
          </p:nvGrpSpPr>
          <p:grpSpPr>
            <a:xfrm>
              <a:off x="57150" y="47625"/>
              <a:ext cx="6572250" cy="3814445"/>
              <a:chOff x="0" y="0"/>
              <a:chExt cx="6572250" cy="3814445"/>
            </a:xfrm>
          </p:grpSpPr>
          <p:pic>
            <p:nvPicPr>
              <p:cNvPr id="7" name="Afbeelding 6" descr="http://www.subvention.nl/assets/ProjectImages/2012/Agrarisch/_resampled/SetWidth400-Verhuizing-melkveehouderij-Munnekeburen1Subvention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7" r="5961"/>
              <a:stretch/>
            </p:blipFill>
            <p:spPr bwMode="auto">
              <a:xfrm>
                <a:off x="2219325" y="0"/>
                <a:ext cx="2152650" cy="15875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Afbeelding 7" descr="http://www.hondencentrum.com/image/getzoom?file=Hoevindikeengoedehondenfokker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81225" cy="1587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Afbeelding 8" descr="http://dklhw.nl/wp-content/uploads/paspoort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1" r="6024"/>
              <a:stretch/>
            </p:blipFill>
            <p:spPr bwMode="auto">
              <a:xfrm>
                <a:off x="4152900" y="1638300"/>
                <a:ext cx="2162175" cy="15811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Afbeelding 9" descr="http://www.kalfsvlees.nl/uploads/pics/controle_eg_stempel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1" r="7162"/>
              <a:stretch/>
            </p:blipFill>
            <p:spPr bwMode="auto">
              <a:xfrm>
                <a:off x="4410075" y="0"/>
                <a:ext cx="2162175" cy="15875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Afbeelding 10" descr="http://www.knack.be/medias/1308/669933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" r="5600"/>
              <a:stretch/>
            </p:blipFill>
            <p:spPr bwMode="auto">
              <a:xfrm>
                <a:off x="266700" y="1638300"/>
                <a:ext cx="2171700" cy="158559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Afbeelding 11" descr="http://www.prtrans.be/page4/files/page4-1013-full.jp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9" r="578"/>
              <a:stretch/>
            </p:blipFill>
            <p:spPr bwMode="auto">
              <a:xfrm>
                <a:off x="2505075" y="1628775"/>
                <a:ext cx="1591310" cy="21856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728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06783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Wet Dieren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481412"/>
            <a:ext cx="8229600" cy="4857403"/>
          </a:xfrm>
        </p:spPr>
        <p:txBody>
          <a:bodyPr>
            <a:no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Er zijn 2 Besluiten ontwikkeld door de Minister om de Wet Dieren aan te vullen.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AMvB’s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Besluit Houders van Dieren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Besluit Diergeneeskundigen</a:t>
            </a:r>
          </a:p>
          <a:p>
            <a:endParaRPr 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1742138" y="4044634"/>
            <a:ext cx="8707723" cy="2416086"/>
            <a:chOff x="0" y="0"/>
            <a:chExt cx="6362700" cy="1552575"/>
          </a:xfrm>
        </p:grpSpPr>
        <p:pic>
          <p:nvPicPr>
            <p:cNvPr id="7" name="Afbeelding 6" descr="http://www.debeauceron.nl/0_0_0_0_375_254_csupload_34315883.jpg?u=23671757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2419350" cy="15525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Afbeelding 7" descr="http://www.veeteeltvlees.nl/sites/default/files/imagecache/gallery_fullsize/nieuws/Libramont_Orageuse_DSC_0158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66975" y="0"/>
              <a:ext cx="2276475" cy="15525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Afbeelding 8" descr="http://users.telenet.be/ducksonline/ziekten/leewieken%202kopi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075" y="0"/>
              <a:ext cx="1571625" cy="15525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385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223" y="180519"/>
            <a:ext cx="12238075" cy="1617957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Wet Dieren – </a:t>
            </a:r>
            <a:b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Besluit Houders van Dieren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57646" y="2332017"/>
            <a:ext cx="8229600" cy="4857403"/>
          </a:xfrm>
        </p:spPr>
        <p:txBody>
          <a:bodyPr>
            <a:no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werking per 1 juli 2014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Bevat aanvullende regels voor bv </a:t>
            </a:r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bedrijfsmatige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huisvesting, verzorging, handel, fok en opvang.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Gezelschaps- en productiedieren.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Vervangt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dierentuinbesluit en besluit doden van dieren.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Geldt ook voor hobbyfokkers!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39" y="1798476"/>
            <a:ext cx="826852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212735"/>
            <a:ext cx="10653823" cy="64325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Soorten en rassenherkenning</a:t>
            </a:r>
          </a:p>
          <a:p>
            <a:pPr algn="ctr"/>
            <a:endParaRPr lang="nl-NL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endParaRPr lang="nl-N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Doel: </a:t>
            </a:r>
          </a:p>
          <a:p>
            <a:pPr lvl="1" algn="ctr"/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Alle diersoorten en bijbehorende rassen van de lijst kennen.</a:t>
            </a:r>
          </a:p>
          <a:p>
            <a:pPr lvl="1"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Hoe?</a:t>
            </a: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volgen 20 afbeeldingen. Noteer het juiste meerkeuze-antwoord.</a:t>
            </a: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Antwoord snel! Na 5 sec volgt het juiste antwoord.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07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958" y="232108"/>
            <a:ext cx="9672084" cy="1851874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Wet Dieren – </a:t>
            </a:r>
            <a:b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Besluit Houders van Dieren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61953" y="2553490"/>
            <a:ext cx="8229600" cy="3985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Positieflijst voor zoogdieren: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Lijst waarop staat welke dieren je wel en niet mag houden.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Aantal diersoorten mogen alleen onder voorwaarden gehouden worden.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Ook een lijst met diersoorten die niet meer gehouden mogen worden.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Per 1 januari 2015 ingegaan, maar nog niet compleet.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Later ook vogels en reptielen.</a:t>
            </a:r>
          </a:p>
        </p:txBody>
      </p:sp>
    </p:spTree>
    <p:extLst>
      <p:ext uri="{BB962C8B-B14F-4D97-AF65-F5344CB8AC3E}">
        <p14:creationId xmlns:p14="http://schemas.microsoft.com/office/powerpoint/2010/main" val="3439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539" y="242741"/>
            <a:ext cx="9618921" cy="1788078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Wet Dieren – </a:t>
            </a:r>
            <a:b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Besluit Houders van Dieren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19423" y="2863645"/>
            <a:ext cx="8229600" cy="2420737"/>
          </a:xfrm>
        </p:spPr>
        <p:txBody>
          <a:bodyPr>
            <a:no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Bewijs van vakbekwaamheid: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Nodig bij bedrijfsmatige activiteiten 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Gericht op diergroep waar mee gewerkt wordt: hond/ kat, overige zoogdieren, vogels,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herpeten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vissen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Alleen verplicht voor eindverantwoordelijke.</a:t>
            </a:r>
          </a:p>
        </p:txBody>
      </p:sp>
    </p:spTree>
    <p:extLst>
      <p:ext uri="{BB962C8B-B14F-4D97-AF65-F5344CB8AC3E}">
        <p14:creationId xmlns:p14="http://schemas.microsoft.com/office/powerpoint/2010/main" val="30074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9312DC4-811C-483A-B36F-769CC99C5C43}"/>
              </a:ext>
            </a:extLst>
          </p:cNvPr>
          <p:cNvSpPr txBox="1"/>
          <p:nvPr/>
        </p:nvSpPr>
        <p:spPr>
          <a:xfrm>
            <a:off x="4867939" y="414670"/>
            <a:ext cx="2456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CITES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E523E05-3DA1-4F60-814D-61ED5F5B7FAD}"/>
              </a:ext>
            </a:extLst>
          </p:cNvPr>
          <p:cNvSpPr/>
          <p:nvPr/>
        </p:nvSpPr>
        <p:spPr>
          <a:xfrm>
            <a:off x="1254642" y="1557715"/>
            <a:ext cx="100158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Convention on International Trade in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Endangered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Species of wild flora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fauna. 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Of te wel: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een overeenkomst met betrekking tot de internationale handel in bedreigde uitheemse planten en dieren.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Door 180 landen ondertekend, meer dan 30.000 dier- en plantensoorten beschermd.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Drie bijlages: Bijlage I, Bijlage II,  Bijlage III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Uitgebreidere info in naslagbron Wikiwijs (en internet)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835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1813173"/>
            <a:ext cx="10653823" cy="32316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Opdracht Wet- en regelgeving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Maak de opdracht op Wikiwijs (individueel, overleggen mag)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Tijd: 30 minuten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Daarna klassikaal kort nabespreken</a:t>
            </a:r>
          </a:p>
          <a:p>
            <a:pPr lvl="1" algn="ctr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95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180753"/>
            <a:ext cx="10653823" cy="64325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Opdracht Soortenkennis (2)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D24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op: Beoordeling!</a:t>
            </a:r>
            <a:endParaRPr lang="nl-N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door de docent. Niet goed: verbeteren!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cijfer, maar moet voldoende.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onvoldoende </a:t>
            </a:r>
            <a:r>
              <a:rPr lang="nl-NL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 de eindtoets niet gemaakt en kan dit vak niet afgerond!</a:t>
            </a:r>
            <a:endParaRPr lang="nl-N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8620A1D-36D2-4C23-BFB2-2B60B7919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49496"/>
              </p:ext>
            </p:extLst>
          </p:nvPr>
        </p:nvGraphicFramePr>
        <p:xfrm>
          <a:off x="2031999" y="3652125"/>
          <a:ext cx="8127999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1">
                  <a:extLst>
                    <a:ext uri="{9D8B030D-6E8A-4147-A177-3AD203B41FA5}">
                      <a16:colId xmlns:a16="http://schemas.microsoft.com/office/drawing/2014/main" val="65007246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18221360"/>
                    </a:ext>
                  </a:extLst>
                </a:gridCol>
                <a:gridCol w="6159498">
                  <a:extLst>
                    <a:ext uri="{9D8B030D-6E8A-4147-A177-3AD203B41FA5}">
                      <a16:colId xmlns:a16="http://schemas.microsoft.com/office/drawing/2014/main" val="2929840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Groepje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Diersoorten deze week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1278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Veeltepelmuis</a:t>
                      </a:r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Sugarglider</a:t>
                      </a:r>
                      <a:endParaRPr kumimoji="0" lang="nl-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8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Chinchilla en </a:t>
                      </a:r>
                      <a:r>
                        <a:rPr lang="nl-NL" sz="20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Degoe</a:t>
                      </a:r>
                      <a:endParaRPr kumimoji="0" lang="nl-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520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Eekhoorn en Afrikaanse witbuikegel</a:t>
                      </a:r>
                      <a:endParaRPr kumimoji="0" lang="nl-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838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Nijlroezet</a:t>
                      </a:r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Lama</a:t>
                      </a:r>
                      <a:endParaRPr kumimoji="0" lang="nl-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29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Bennet wallaby en Stinkdier</a:t>
                      </a:r>
                      <a:endParaRPr kumimoji="0" lang="nl-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978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Alpaca</a:t>
                      </a:r>
                      <a:endParaRPr lang="nl-NL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2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87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4972F9-02F8-4A03-B323-5A3D5B1DA732}"/>
              </a:ext>
            </a:extLst>
          </p:cNvPr>
          <p:cNvSpPr txBox="1"/>
          <p:nvPr/>
        </p:nvSpPr>
        <p:spPr>
          <a:xfrm>
            <a:off x="520995" y="180753"/>
            <a:ext cx="113024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Wat weet je van Wet- en regelgeving? 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Kun je vragen hierover beantwoorden? </a:t>
            </a: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Mail de kenniskaarten op tijd onder de juiste naam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Volgende week: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Soorten en rassenherkenning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Thema Invasieve soorten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Soortenkennis deel 3</a:t>
            </a:r>
          </a:p>
        </p:txBody>
      </p:sp>
    </p:spTree>
    <p:extLst>
      <p:ext uri="{BB962C8B-B14F-4D97-AF65-F5344CB8AC3E}">
        <p14:creationId xmlns:p14="http://schemas.microsoft.com/office/powerpoint/2010/main" val="3569528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0810F12-2C0C-46BB-A7FA-EFAB05D0E09F}"/>
              </a:ext>
            </a:extLst>
          </p:cNvPr>
          <p:cNvSpPr txBox="1"/>
          <p:nvPr/>
        </p:nvSpPr>
        <p:spPr>
          <a:xfrm>
            <a:off x="480060" y="43719"/>
            <a:ext cx="10984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Gebruikte afbeeldingen: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7AF652F-47C9-4104-AC4B-9ABFE497E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4DE43D-FBDF-4D8B-BFF3-6A6EF8358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73" y="514880"/>
            <a:ext cx="5762602" cy="55461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57AAE66-6832-4C07-89A8-23177C3A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643883"/>
            <a:ext cx="5762602" cy="650016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C45FE15-A37D-44F0-AF8E-319AB40014C4}"/>
              </a:ext>
            </a:extLst>
          </p:cNvPr>
          <p:cNvSpPr txBox="1"/>
          <p:nvPr/>
        </p:nvSpPr>
        <p:spPr>
          <a:xfrm>
            <a:off x="209573" y="5791200"/>
            <a:ext cx="5657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Bronvermelding:</a:t>
            </a:r>
          </a:p>
          <a:p>
            <a:r>
              <a:rPr lang="nl-NL" sz="1200" dirty="0"/>
              <a:t>Slides over wet dieren afkomstig uit PowerPoint “Praktisch dierenrecht”, Marjan Kollen-Romeijn, 2015</a:t>
            </a:r>
          </a:p>
        </p:txBody>
      </p:sp>
    </p:spTree>
    <p:extLst>
      <p:ext uri="{BB962C8B-B14F-4D97-AF65-F5344CB8AC3E}">
        <p14:creationId xmlns:p14="http://schemas.microsoft.com/office/powerpoint/2010/main" val="428411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FCB471B-FEDF-4523-88AB-6B46A98660EB}"/>
              </a:ext>
            </a:extLst>
          </p:cNvPr>
          <p:cNvSpPr/>
          <p:nvPr/>
        </p:nvSpPr>
        <p:spPr>
          <a:xfrm>
            <a:off x="6526530" y="3280410"/>
            <a:ext cx="5577840" cy="6057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665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Tamme rat - </a:t>
            </a:r>
            <a:r>
              <a:rPr lang="nl-NL" sz="3200" dirty="0" err="1"/>
              <a:t>Dumbo</a:t>
            </a:r>
            <a:endParaRPr lang="nl-NL" sz="3200" dirty="0"/>
          </a:p>
          <a:p>
            <a:r>
              <a:rPr lang="nl-NL" sz="3200" dirty="0"/>
              <a:t>B	Russische dwerghamster</a:t>
            </a:r>
          </a:p>
          <a:p>
            <a:r>
              <a:rPr lang="nl-NL" sz="3200" dirty="0"/>
              <a:t>C	Dikstaartgerbil</a:t>
            </a:r>
          </a:p>
          <a:p>
            <a:r>
              <a:rPr lang="nl-NL" sz="3200" dirty="0"/>
              <a:t>D	Chinese dwerghamster</a:t>
            </a:r>
          </a:p>
        </p:txBody>
      </p:sp>
    </p:spTree>
    <p:extLst>
      <p:ext uri="{BB962C8B-B14F-4D97-AF65-F5344CB8AC3E}">
        <p14:creationId xmlns:p14="http://schemas.microsoft.com/office/powerpoint/2010/main" val="23217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C90B75-B836-49DB-8BF6-1EC128EE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53" y="3300957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13853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Sugarglider	</a:t>
            </a:r>
          </a:p>
          <a:p>
            <a:r>
              <a:rPr lang="nl-NL" sz="3200" dirty="0"/>
              <a:t>B	</a:t>
            </a:r>
            <a:r>
              <a:rPr lang="nl-NL" sz="3200" dirty="0" err="1"/>
              <a:t>Boeroendoek</a:t>
            </a:r>
            <a:endParaRPr lang="nl-NL" sz="3200" dirty="0"/>
          </a:p>
          <a:p>
            <a:r>
              <a:rPr lang="nl-NL" sz="3200" dirty="0"/>
              <a:t>C	</a:t>
            </a:r>
            <a:r>
              <a:rPr lang="nl-NL" sz="3200" dirty="0" err="1"/>
              <a:t>Nijlroezet</a:t>
            </a:r>
            <a:endParaRPr lang="nl-NL" sz="3200" dirty="0"/>
          </a:p>
          <a:p>
            <a:r>
              <a:rPr lang="nl-NL" sz="3200" dirty="0"/>
              <a:t>D	</a:t>
            </a:r>
            <a:r>
              <a:rPr lang="nl-NL" sz="3200" dirty="0" err="1"/>
              <a:t>Degoe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262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DE872D-CFB7-43D3-8F25-6879DE1F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2322761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Konijn -Vlaamse reus	</a:t>
            </a:r>
          </a:p>
          <a:p>
            <a:r>
              <a:rPr lang="nl-NL" sz="3200" dirty="0"/>
              <a:t>B	Konijn - Hollander</a:t>
            </a:r>
          </a:p>
          <a:p>
            <a:r>
              <a:rPr lang="nl-NL" sz="3200" dirty="0"/>
              <a:t>C	Konijn - Rex</a:t>
            </a:r>
          </a:p>
          <a:p>
            <a:r>
              <a:rPr lang="nl-NL" sz="3200" dirty="0"/>
              <a:t>D	Voskonijn</a:t>
            </a:r>
          </a:p>
        </p:txBody>
      </p:sp>
    </p:spTree>
    <p:extLst>
      <p:ext uri="{BB962C8B-B14F-4D97-AF65-F5344CB8AC3E}">
        <p14:creationId xmlns:p14="http://schemas.microsoft.com/office/powerpoint/2010/main" val="24731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52E0A0-9035-4293-B85B-8B1F3DCA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2807154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Cavia - borstelhaar	</a:t>
            </a:r>
          </a:p>
          <a:p>
            <a:r>
              <a:rPr lang="nl-NL" sz="3200" dirty="0"/>
              <a:t>B	Konijn – Teddy dwerg</a:t>
            </a:r>
          </a:p>
          <a:p>
            <a:r>
              <a:rPr lang="nl-NL" sz="3200" dirty="0"/>
              <a:t>C	Konijn - Kleurdwerg</a:t>
            </a:r>
          </a:p>
          <a:p>
            <a:r>
              <a:rPr lang="nl-NL" sz="3200" dirty="0"/>
              <a:t>D	Cavia – Teddy/Rex</a:t>
            </a:r>
          </a:p>
        </p:txBody>
      </p:sp>
    </p:spTree>
    <p:extLst>
      <p:ext uri="{BB962C8B-B14F-4D97-AF65-F5344CB8AC3E}">
        <p14:creationId xmlns:p14="http://schemas.microsoft.com/office/powerpoint/2010/main" val="22982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4D4135-A8EC-4864-92BC-DD8A0B10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3832585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665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Kleurmuis - Eenkleurig</a:t>
            </a:r>
          </a:p>
          <a:p>
            <a:r>
              <a:rPr lang="nl-NL" sz="3200" dirty="0"/>
              <a:t>B	</a:t>
            </a:r>
            <a:r>
              <a:rPr lang="nl-NL" sz="3200" dirty="0" err="1"/>
              <a:t>Sinai</a:t>
            </a:r>
            <a:r>
              <a:rPr lang="nl-NL" sz="3200" dirty="0"/>
              <a:t> stekelmuis</a:t>
            </a:r>
          </a:p>
          <a:p>
            <a:r>
              <a:rPr lang="nl-NL" sz="3200" dirty="0"/>
              <a:t>C	</a:t>
            </a:r>
            <a:r>
              <a:rPr lang="nl-NL" sz="3200" dirty="0" err="1"/>
              <a:t>Veeltepelmuis</a:t>
            </a:r>
            <a:endParaRPr lang="nl-NL" sz="3200" dirty="0"/>
          </a:p>
          <a:p>
            <a:r>
              <a:rPr lang="nl-NL" sz="3200" dirty="0"/>
              <a:t>D	Kleurmuis – Goud-</a:t>
            </a:r>
            <a:r>
              <a:rPr lang="nl-NL" sz="3200" dirty="0" err="1"/>
              <a:t>agouti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326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60BF93-79C3-4C83-B52A-B9DBF0C1B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2807154"/>
            <a:ext cx="5590517" cy="6218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Lama		</a:t>
            </a:r>
          </a:p>
          <a:p>
            <a:r>
              <a:rPr lang="nl-NL" sz="3200" dirty="0"/>
              <a:t>B	Alpaca</a:t>
            </a:r>
          </a:p>
          <a:p>
            <a:r>
              <a:rPr lang="nl-NL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96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773</Words>
  <Application>Microsoft Office PowerPoint</Application>
  <PresentationFormat>Breedbeeld</PresentationFormat>
  <Paragraphs>259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Kantoorthema</vt:lpstr>
      <vt:lpstr>CE overige zoogdieren -Theorie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Wet Dieren</vt:lpstr>
      <vt:lpstr>Wet Dieren</vt:lpstr>
      <vt:lpstr>Wet Dieren –  Besluit Houders van Dieren</vt:lpstr>
      <vt:lpstr>Wet Dieren –  Besluit Houders van Dieren</vt:lpstr>
      <vt:lpstr>Wet Dieren –  Besluit Houders van Dieren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overige zoogdieren Theorie</dc:title>
  <dc:creator>Jeroen Brauckmann</dc:creator>
  <cp:lastModifiedBy>Jeroen Brauckmann</cp:lastModifiedBy>
  <cp:revision>36</cp:revision>
  <dcterms:created xsi:type="dcterms:W3CDTF">2018-05-01T19:15:17Z</dcterms:created>
  <dcterms:modified xsi:type="dcterms:W3CDTF">2018-06-19T20:43:58Z</dcterms:modified>
</cp:coreProperties>
</file>